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3"/>
  </p:notesMasterIdLst>
  <p:sldIdLst>
    <p:sldId id="266" r:id="rId5"/>
    <p:sldId id="257" r:id="rId6"/>
    <p:sldId id="258" r:id="rId7"/>
    <p:sldId id="269" r:id="rId8"/>
    <p:sldId id="267" r:id="rId9"/>
    <p:sldId id="262" r:id="rId10"/>
    <p:sldId id="263" r:id="rId11"/>
    <p:sldId id="268" r:id="rId12"/>
  </p:sldIdLst>
  <p:sldSz cx="12192000" cy="6858000"/>
  <p:notesSz cx="6858000" cy="9144000"/>
  <p:embeddedFontLst>
    <p:embeddedFont>
      <p:font typeface="SamsungOne 800C" panose="020B0906030303020204" charset="0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SamsungOne 450C" panose="020B0506030303020204" charset="0"/>
      <p:regular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11.01.2021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11.01.2021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11.01.2021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11.01.2021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11.01.2021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11.01.2021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11.01.2021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Заголовок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Заголовок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11.01.2021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11.01.2021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Заголовок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11.01.2021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Заголовок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16</Words>
  <Application>Microsoft Office PowerPoint</Application>
  <PresentationFormat>Widescreen</PresentationFormat>
  <Paragraphs>16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SamsungOne 800C</vt:lpstr>
      <vt:lpstr>Calibri</vt:lpstr>
      <vt:lpstr>Arial</vt:lpstr>
      <vt:lpstr>SamsungOne 450C</vt:lpstr>
      <vt:lpstr>Samsung IT School</vt:lpstr>
      <vt:lpstr>Samsung IT School White</vt:lpstr>
      <vt:lpstr>Samsung IT School En</vt:lpstr>
      <vt:lpstr>Samsung IT School White En</vt:lpstr>
      <vt:lpstr>PowerPoint Presentation</vt:lpstr>
      <vt:lpstr>Заголовок</vt:lpstr>
      <vt:lpstr>Заголовок</vt:lpstr>
      <vt:lpstr>PowerPoint Presentation</vt:lpstr>
      <vt:lpstr>PowerPoint Presentation</vt:lpstr>
      <vt:lpstr>Заголовок</vt:lpstr>
      <vt:lpstr>Заголовок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grebenkina.a</cp:lastModifiedBy>
  <cp:revision>32</cp:revision>
  <dcterms:created xsi:type="dcterms:W3CDTF">2020-05-25T08:37:09Z</dcterms:created>
  <dcterms:modified xsi:type="dcterms:W3CDTF">2021-01-11T07:33:32Z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